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B3AD"/>
    <a:srgbClr val="71BFE8"/>
    <a:srgbClr val="97C0EA"/>
    <a:srgbClr val="9DDEEB"/>
    <a:srgbClr val="85E5F3"/>
    <a:srgbClr val="76D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96"/>
    <p:restoredTop sz="94631"/>
  </p:normalViewPr>
  <p:slideViewPr>
    <p:cSldViewPr snapToGrid="0" snapToObjects="1">
      <p:cViewPr>
        <p:scale>
          <a:sx n="95" d="100"/>
          <a:sy n="95" d="100"/>
        </p:scale>
        <p:origin x="1728" y="-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png>
</file>

<file path=ppt/media/image3.jpg>
</file>

<file path=ppt/media/image4.png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C44FD-0439-9444-A89F-5CE2713ECE48}" type="datetimeFigureOut">
              <a:rPr lang="en-US" smtClean="0"/>
              <a:t>12/13/17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13294-E466-3048-91C3-24908895B4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7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6" Type="http://schemas.openxmlformats.org/officeDocument/2006/relationships/image" Target="../media/image5.tiff"/><Relationship Id="rId7" Type="http://schemas.openxmlformats.org/officeDocument/2006/relationships/image" Target="../media/image6.png"/><Relationship Id="rId8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-11721" y="4071199"/>
            <a:ext cx="7796757" cy="584283"/>
          </a:xfrm>
          <a:prstGeom prst="rect">
            <a:avLst/>
          </a:prstGeom>
          <a:solidFill>
            <a:srgbClr val="29B3A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76D6FF"/>
                </a:solidFill>
              </a:ln>
              <a:solidFill>
                <a:srgbClr val="85E5F3"/>
              </a:solidFill>
              <a:latin typeface="Candara" charset="0"/>
              <a:ea typeface="Candara" charset="0"/>
              <a:cs typeface="Candara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0" y="2897"/>
            <a:ext cx="7760680" cy="1518298"/>
          </a:xfrm>
          <a:prstGeom prst="rect">
            <a:avLst/>
          </a:prstGeom>
          <a:solidFill>
            <a:srgbClr val="29B3A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76D6FF"/>
                </a:solidFill>
              </a:ln>
              <a:solidFill>
                <a:srgbClr val="85E5F3"/>
              </a:solidFill>
              <a:latin typeface="Candara" charset="0"/>
              <a:ea typeface="Candara" charset="0"/>
              <a:cs typeface="Candar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32965" y="51686"/>
            <a:ext cx="2877670" cy="574539"/>
          </a:xfrm>
        </p:spPr>
        <p:txBody>
          <a:bodyPr>
            <a:noAutofit/>
          </a:bodyPr>
          <a:lstStyle/>
          <a:p>
            <a:pPr algn="l"/>
            <a:r>
              <a:rPr lang="en-US" sz="3400" dirty="0" smtClean="0">
                <a:solidFill>
                  <a:schemeClr val="bg1">
                    <a:lumMod val="95000"/>
                  </a:schemeClr>
                </a:solidFill>
                <a:latin typeface="Candara" charset="0"/>
                <a:ea typeface="Candara" charset="0"/>
                <a:cs typeface="Candara" charset="0"/>
              </a:rPr>
              <a:t>The ELK stack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53" y="131987"/>
            <a:ext cx="1255653" cy="125067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-11720" y="1609209"/>
            <a:ext cx="777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andara" charset="0"/>
                <a:ea typeface="Candara" charset="0"/>
                <a:cs typeface="Candara" charset="0"/>
              </a:rPr>
              <a:t>The ELK stack is capable of ingesting, analyzing and visualizing data. ELK excels with unstructured and textual data, so it’s a good fit for our analysis of beer </a:t>
            </a:r>
            <a:r>
              <a:rPr lang="en-US" sz="1400" dirty="0" smtClean="0">
                <a:latin typeface="Candara" charset="0"/>
                <a:ea typeface="Candara" charset="0"/>
                <a:cs typeface="Candara" charset="0"/>
              </a:rPr>
              <a:t>reviews.</a:t>
            </a:r>
            <a:endParaRPr lang="en-US" sz="1400" dirty="0">
              <a:latin typeface="Candara" charset="0"/>
              <a:ea typeface="Candara" charset="0"/>
              <a:cs typeface="Candara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599" y="2430141"/>
            <a:ext cx="539056" cy="64008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610" y="2372266"/>
            <a:ext cx="636353" cy="69494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45" y="2338701"/>
            <a:ext cx="701696" cy="731520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 flipV="1">
            <a:off x="-23441" y="2132429"/>
            <a:ext cx="7808477" cy="1065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13025" y="3061053"/>
            <a:ext cx="223942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andara" charset="0"/>
                <a:ea typeface="Candara" charset="0"/>
                <a:cs typeface="Candara" charset="0"/>
              </a:rPr>
              <a:t>Elasticsearch</a:t>
            </a:r>
          </a:p>
          <a:p>
            <a:r>
              <a:rPr lang="en-US" sz="1200" dirty="0" smtClean="0">
                <a:latin typeface="Candara" charset="0"/>
                <a:ea typeface="Candara" charset="0"/>
                <a:cs typeface="Candara" charset="0"/>
              </a:rPr>
              <a:t>Elasticsearch is an analytics engine. It serves a similar role to a traditional data warehouse.</a:t>
            </a:r>
            <a:endParaRPr lang="en-US" sz="1200" dirty="0">
              <a:latin typeface="Candara" charset="0"/>
              <a:ea typeface="Candara" charset="0"/>
              <a:cs typeface="Candara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733105" y="3074256"/>
            <a:ext cx="225037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andara" charset="0"/>
                <a:ea typeface="Candara" charset="0"/>
                <a:cs typeface="Candara" charset="0"/>
              </a:rPr>
              <a:t>Logstash</a:t>
            </a:r>
          </a:p>
          <a:p>
            <a:r>
              <a:rPr lang="en-US" sz="1200" dirty="0" smtClean="0">
                <a:latin typeface="Candara" charset="0"/>
                <a:ea typeface="Candara" charset="0"/>
                <a:cs typeface="Candara" charset="0"/>
              </a:rPr>
              <a:t>Logstash is a data ingestion and processing tool. It serves the purpose of an ETL tool. </a:t>
            </a:r>
            <a:endParaRPr lang="en-US" sz="1200" dirty="0">
              <a:latin typeface="Candara" charset="0"/>
              <a:ea typeface="Candara" charset="0"/>
              <a:cs typeface="Candara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125127" y="3043591"/>
            <a:ext cx="22860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latin typeface="Candara" charset="0"/>
                <a:ea typeface="Candara" charset="0"/>
                <a:cs typeface="Candara" charset="0"/>
              </a:rPr>
              <a:t>Kibana</a:t>
            </a:r>
          </a:p>
          <a:p>
            <a:r>
              <a:rPr lang="en-US" sz="1200" dirty="0" smtClean="0">
                <a:latin typeface="Candara" charset="0"/>
                <a:ea typeface="Candara" charset="0"/>
                <a:cs typeface="Candara" charset="0"/>
              </a:rPr>
              <a:t>Kibana is a visualization platform and GUI interface for elasticsearch and logstash.</a:t>
            </a:r>
            <a:endParaRPr lang="en-US" sz="1200" dirty="0">
              <a:latin typeface="Candara" charset="0"/>
              <a:ea typeface="Candara" charset="0"/>
              <a:cs typeface="Candara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-1775" y="4057996"/>
            <a:ext cx="7772400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0" y="4182999"/>
            <a:ext cx="7785037" cy="400110"/>
          </a:xfrm>
          <a:prstGeom prst="rect">
            <a:avLst/>
          </a:prstGeom>
          <a:solidFill>
            <a:srgbClr val="29B3AD"/>
          </a:solidFill>
        </p:spPr>
        <p:txBody>
          <a:bodyPr wrap="square" numCol="2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Candara" charset="0"/>
                <a:ea typeface="Candara" charset="0"/>
                <a:cs typeface="Candara" charset="0"/>
              </a:rPr>
              <a:t>Benefits of ELK</a:t>
            </a:r>
          </a:p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andara" charset="0"/>
                <a:ea typeface="Candara" charset="0"/>
                <a:cs typeface="Candara" charset="0"/>
              </a:rPr>
              <a:t>Use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Candara" charset="0"/>
                <a:ea typeface="Candara" charset="0"/>
                <a:cs typeface="Candara" charset="0"/>
              </a:rPr>
              <a:t>Case: Market Research</a:t>
            </a:r>
            <a:endParaRPr lang="en-US" dirty="0">
              <a:solidFill>
                <a:schemeClr val="bg1">
                  <a:lumMod val="95000"/>
                </a:schemeClr>
              </a:solidFill>
              <a:latin typeface="Candara" charset="0"/>
              <a:ea typeface="Candara" charset="0"/>
              <a:cs typeface="Candara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3699137" y="4664131"/>
            <a:ext cx="13211" cy="5382888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32176" y="4772581"/>
            <a:ext cx="328843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 smtClean="0">
                <a:latin typeface="Candara" charset="0"/>
                <a:ea typeface="Candara" charset="0"/>
                <a:cs typeface="Candara" charset="0"/>
              </a:rPr>
              <a:t>Elasticsearch</a:t>
            </a:r>
          </a:p>
          <a:p>
            <a:pPr marL="228600" indent="-228600">
              <a:buFont typeface=".AppleSystemUIFont" charset="-120"/>
              <a:buChar char="-"/>
            </a:pPr>
            <a:r>
              <a:rPr lang="en-US" sz="1300" dirty="0" smtClean="0">
                <a:latin typeface="Candara" charset="0"/>
                <a:ea typeface="Candara" charset="0"/>
                <a:cs typeface="Candara" charset="0"/>
              </a:rPr>
              <a:t>can store data with a loose schema, or no schema at all</a:t>
            </a:r>
          </a:p>
          <a:p>
            <a:pPr marL="228600" indent="-228600">
              <a:buFont typeface=".AppleSystemUIFont" charset="-120"/>
              <a:buChar char="-"/>
            </a:pPr>
            <a:r>
              <a:rPr lang="en-US" sz="1300" dirty="0" smtClean="0">
                <a:latin typeface="Candara" charset="0"/>
                <a:ea typeface="Candara" charset="0"/>
                <a:cs typeface="Candara" charset="0"/>
              </a:rPr>
              <a:t>can index data and have it ready for search within seconds of ingestion.</a:t>
            </a:r>
          </a:p>
          <a:p>
            <a:pPr marL="228600" indent="-228600">
              <a:buFont typeface=".AppleSystemUIFont" charset="-120"/>
              <a:buChar char="-"/>
            </a:pPr>
            <a:r>
              <a:rPr lang="en-US" sz="1300" dirty="0" smtClean="0">
                <a:latin typeface="Candara" charset="0"/>
                <a:ea typeface="Candara" charset="0"/>
                <a:cs typeface="Candara" charset="0"/>
              </a:rPr>
              <a:t>is designed to work on a distributed architecture</a:t>
            </a:r>
          </a:p>
          <a:p>
            <a:pPr marL="228600" indent="-228600">
              <a:buFont typeface=".AppleSystemUIFont" charset="-120"/>
              <a:buChar char="-"/>
            </a:pPr>
            <a:r>
              <a:rPr lang="en-US" sz="1300" dirty="0" smtClean="0">
                <a:latin typeface="Candara" charset="0"/>
                <a:ea typeface="Candara" charset="0"/>
                <a:cs typeface="Candara" charset="0"/>
              </a:rPr>
              <a:t>has built-in packages for text analysis</a:t>
            </a:r>
          </a:p>
          <a:p>
            <a:endParaRPr lang="en-US" sz="1300" b="1" dirty="0" smtClean="0">
              <a:latin typeface="Candara" charset="0"/>
              <a:ea typeface="Candara" charset="0"/>
              <a:cs typeface="Candara" charset="0"/>
            </a:endParaRPr>
          </a:p>
          <a:p>
            <a:r>
              <a:rPr lang="en-US" sz="1300" b="1" dirty="0" smtClean="0">
                <a:latin typeface="Candara" charset="0"/>
                <a:ea typeface="Candara" charset="0"/>
                <a:cs typeface="Candara" charset="0"/>
              </a:rPr>
              <a:t>Logstash</a:t>
            </a:r>
          </a:p>
          <a:p>
            <a:pPr marL="171450" indent="-171450">
              <a:buFont typeface=".AppleSystemUIFont" charset="-120"/>
              <a:buChar char="-"/>
            </a:pPr>
            <a:r>
              <a:rPr lang="en-US" sz="1300" dirty="0" smtClean="0">
                <a:latin typeface="Candara" charset="0"/>
                <a:ea typeface="Candara" charset="0"/>
                <a:cs typeface="Candara" charset="0"/>
              </a:rPr>
              <a:t>gathers data from a number of sources including  Amazon S3, streaming data from Kinesis and standard enterprise data sources.</a:t>
            </a:r>
          </a:p>
          <a:p>
            <a:pPr marL="171450" indent="-171450">
              <a:buFont typeface=".AppleSystemUIFont" charset="-120"/>
              <a:buChar char="-"/>
            </a:pPr>
            <a:r>
              <a:rPr lang="en-US" sz="1300" dirty="0" smtClean="0">
                <a:latin typeface="Candara" charset="0"/>
                <a:ea typeface="Candara" charset="0"/>
                <a:cs typeface="Candara" charset="0"/>
              </a:rPr>
              <a:t> is capable of numerous processes and transformations</a:t>
            </a:r>
          </a:p>
          <a:p>
            <a:pPr marL="228600" indent="-228600">
              <a:buFont typeface=".AppleSystemUIFont" charset="-120"/>
              <a:buChar char="-"/>
            </a:pPr>
            <a:endParaRPr lang="en-US" sz="1300" dirty="0">
              <a:latin typeface="Candara" charset="0"/>
              <a:ea typeface="Candara" charset="0"/>
              <a:cs typeface="Candara" charset="0"/>
            </a:endParaRPr>
          </a:p>
          <a:p>
            <a:r>
              <a:rPr lang="en-US" sz="1300" b="1" dirty="0" smtClean="0">
                <a:latin typeface="Candara" charset="0"/>
                <a:ea typeface="Candara" charset="0"/>
                <a:cs typeface="Candara" charset="0"/>
              </a:rPr>
              <a:t>Kibana</a:t>
            </a:r>
            <a:endParaRPr lang="en-US" sz="1300" dirty="0">
              <a:latin typeface="Candara" charset="0"/>
              <a:ea typeface="Candara" charset="0"/>
              <a:cs typeface="Candara" charset="0"/>
            </a:endParaRPr>
          </a:p>
          <a:p>
            <a:pPr marL="171450" indent="-171450">
              <a:buFont typeface=".AppleSystemUIFont" charset="-120"/>
              <a:buChar char="-"/>
            </a:pPr>
            <a:r>
              <a:rPr lang="en-US" sz="1300" dirty="0" smtClean="0">
                <a:latin typeface="Candara" charset="0"/>
                <a:ea typeface="Candara" charset="0"/>
                <a:cs typeface="Candara" charset="0"/>
              </a:rPr>
              <a:t>provides a GUI to interact with elasticsearch and logstash</a:t>
            </a:r>
          </a:p>
          <a:p>
            <a:pPr marL="171450" indent="-171450">
              <a:buFont typeface=".AppleSystemUIFont" charset="-120"/>
              <a:buChar char="-"/>
            </a:pPr>
            <a:r>
              <a:rPr lang="en-US" sz="1300" dirty="0" smtClean="0">
                <a:latin typeface="Candara" charset="0"/>
                <a:ea typeface="Candara" charset="0"/>
                <a:cs typeface="Candara" charset="0"/>
              </a:rPr>
              <a:t>allows visualization of geospatial data, time series, and networks.</a:t>
            </a:r>
          </a:p>
          <a:p>
            <a:pPr marL="171450" indent="-171450">
              <a:buFont typeface=".AppleSystemUIFont" charset="-120"/>
              <a:buChar char="-"/>
            </a:pPr>
            <a:r>
              <a:rPr lang="en-US" sz="1300" dirty="0" smtClean="0">
                <a:latin typeface="Candara" charset="0"/>
                <a:ea typeface="Candara" charset="0"/>
                <a:cs typeface="Candara" charset="0"/>
              </a:rPr>
              <a:t>builds upon Elasticsearch’s fast indexing to provide near real time visualization</a:t>
            </a: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2200" y="9106932"/>
            <a:ext cx="562927" cy="73152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7">
            <a:alphaModFix amt="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98913" y="9320541"/>
            <a:ext cx="1704091" cy="304302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3940888" y="4906672"/>
            <a:ext cx="3591354" cy="4162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We assumed the role of a marketing manager for a brewery considering the launch of a new beer. As such, we gathered 500,000 beer reviews to gain insights about how the market would respond to our product.</a:t>
            </a:r>
          </a:p>
          <a:p>
            <a:endParaRPr lang="en-US" sz="1150" dirty="0">
              <a:latin typeface="Candara" charset="0"/>
              <a:ea typeface="Candara" charset="0"/>
              <a:cs typeface="Candara" charset="0"/>
            </a:endParaRPr>
          </a:p>
          <a:p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Logstash </a:t>
            </a:r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is a good tool for data ingestion of online reviews because it can be used to </a:t>
            </a:r>
            <a:r>
              <a:rPr lang="en-US" sz="1150" b="1" dirty="0" smtClean="0">
                <a:latin typeface="Candara" charset="0"/>
                <a:ea typeface="Candara" charset="0"/>
                <a:cs typeface="Candara" charset="0"/>
              </a:rPr>
              <a:t>gather and t</a:t>
            </a:r>
            <a:r>
              <a:rPr lang="en-US" sz="1150" b="1" dirty="0" smtClean="0">
                <a:latin typeface="Candara" charset="0"/>
                <a:ea typeface="Candara" charset="0"/>
                <a:cs typeface="Candara" charset="0"/>
              </a:rPr>
              <a:t>ransform </a:t>
            </a:r>
            <a:r>
              <a:rPr lang="en-US" sz="1150" b="1" dirty="0" smtClean="0">
                <a:latin typeface="Candara" charset="0"/>
                <a:ea typeface="Candara" charset="0"/>
                <a:cs typeface="Candara" charset="0"/>
              </a:rPr>
              <a:t>data from several </a:t>
            </a:r>
            <a:r>
              <a:rPr lang="en-US" sz="1150" b="1" dirty="0" smtClean="0">
                <a:latin typeface="Candara" charset="0"/>
                <a:ea typeface="Candara" charset="0"/>
                <a:cs typeface="Candara" charset="0"/>
              </a:rPr>
              <a:t>web sources simultaneously</a:t>
            </a:r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.</a:t>
            </a:r>
          </a:p>
          <a:p>
            <a:endParaRPr lang="en-US" sz="1150" dirty="0">
              <a:latin typeface="Candara" charset="0"/>
              <a:ea typeface="Candara" charset="0"/>
              <a:cs typeface="Candara" charset="0"/>
            </a:endParaRPr>
          </a:p>
          <a:p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Elasticsearch’s flexibility with respect to </a:t>
            </a:r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data structure meant </a:t>
            </a:r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that we </a:t>
            </a:r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didn’t have to force-fit the </a:t>
            </a:r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data to a rigid schema. </a:t>
            </a:r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This makes it </a:t>
            </a:r>
            <a:r>
              <a:rPr lang="en-US" sz="1150" b="1" dirty="0" smtClean="0">
                <a:latin typeface="Candara" charset="0"/>
                <a:ea typeface="Candara" charset="0"/>
                <a:cs typeface="Candara" charset="0"/>
              </a:rPr>
              <a:t>well-suited for data with non-uniform fields.</a:t>
            </a:r>
          </a:p>
          <a:p>
            <a:endParaRPr lang="en-US" sz="1150" dirty="0">
              <a:latin typeface="Candara" charset="0"/>
              <a:ea typeface="Candara" charset="0"/>
              <a:cs typeface="Candara" charset="0"/>
            </a:endParaRPr>
          </a:p>
          <a:p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One of Elasticsearch’s crown features is its ability to search data quickly and flexibly. This allowed us to </a:t>
            </a:r>
            <a:r>
              <a:rPr lang="en-US" sz="1150" b="1" dirty="0" smtClean="0">
                <a:latin typeface="Candara" charset="0"/>
                <a:ea typeface="Candara" charset="0"/>
                <a:cs typeface="Candara" charset="0"/>
              </a:rPr>
              <a:t>extract meaning from text data much more easily than with traditional queries.</a:t>
            </a:r>
          </a:p>
          <a:p>
            <a:endParaRPr lang="en-US" sz="1150" b="1" dirty="0">
              <a:latin typeface="Candara" charset="0"/>
              <a:ea typeface="Candara" charset="0"/>
              <a:cs typeface="Candara" charset="0"/>
            </a:endParaRPr>
          </a:p>
          <a:p>
            <a:r>
              <a:rPr lang="en-US" sz="1150" dirty="0" smtClean="0">
                <a:latin typeface="Candara" charset="0"/>
                <a:ea typeface="Candara" charset="0"/>
                <a:cs typeface="Candara" charset="0"/>
              </a:rPr>
              <a:t>Kibana’s ability to create dynamic visualizations supports many use cases, and affords the ability to </a:t>
            </a:r>
            <a:r>
              <a:rPr lang="en-US" sz="1150" b="1" dirty="0" smtClean="0">
                <a:latin typeface="Candara" charset="0"/>
                <a:ea typeface="Candara" charset="0"/>
                <a:cs typeface="Candara" charset="0"/>
              </a:rPr>
              <a:t>use visualization as a means to explore </a:t>
            </a:r>
            <a:r>
              <a:rPr lang="en-US" sz="1150" b="1" dirty="0" smtClean="0">
                <a:latin typeface="Candara" charset="0"/>
                <a:ea typeface="Candara" charset="0"/>
                <a:cs typeface="Candara" charset="0"/>
              </a:rPr>
              <a:t>the </a:t>
            </a:r>
            <a:r>
              <a:rPr lang="en-US" sz="1150" b="1" dirty="0" smtClean="0">
                <a:latin typeface="Candara" charset="0"/>
                <a:ea typeface="Candara" charset="0"/>
                <a:cs typeface="Candara" charset="0"/>
              </a:rPr>
              <a:t>data.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1224836" y="1092786"/>
            <a:ext cx="15082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Candara" charset="0"/>
                <a:ea typeface="Candara" charset="0"/>
                <a:cs typeface="Candara" charset="0"/>
              </a:rPr>
              <a:t>Group 103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Candara" charset="0"/>
              <a:ea typeface="Candara" charset="0"/>
              <a:cs typeface="Candara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462118" y="1176212"/>
            <a:ext cx="520823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95000"/>
                  </a:schemeClr>
                </a:solidFill>
                <a:latin typeface="Candara" charset="0"/>
                <a:ea typeface="Candara" charset="0"/>
                <a:cs typeface="Candara" charset="0"/>
              </a:rPr>
              <a:t>Imran Khan, Justin Hagstrom, Kaia Arthur, Kaveri Singhal, Ishwarya Ravikumar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532965" y="492556"/>
            <a:ext cx="4815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A top tool for text warehousing and visualization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116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455</TotalTime>
  <Words>380</Words>
  <Application>Microsoft Macintosh PowerPoint</Application>
  <PresentationFormat>Custom</PresentationFormat>
  <Paragraphs>36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.AppleSystemUIFont</vt:lpstr>
      <vt:lpstr>Calibri</vt:lpstr>
      <vt:lpstr>Calibri Light</vt:lpstr>
      <vt:lpstr>Candara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studenski.nick@gmail.com</dc:creator>
  <cp:lastModifiedBy>studenski.nick@gmail.com</cp:lastModifiedBy>
  <cp:revision>29</cp:revision>
  <cp:lastPrinted>2017-12-13T04:01:12Z</cp:lastPrinted>
  <dcterms:created xsi:type="dcterms:W3CDTF">2017-12-12T20:51:22Z</dcterms:created>
  <dcterms:modified xsi:type="dcterms:W3CDTF">2017-12-13T18:01:02Z</dcterms:modified>
</cp:coreProperties>
</file>

<file path=docProps/thumbnail.jpeg>
</file>